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sldIdLst>
    <p:sldId id="256" r:id="rId2"/>
    <p:sldId id="290" r:id="rId3"/>
    <p:sldId id="268" r:id="rId4"/>
    <p:sldId id="291" r:id="rId5"/>
    <p:sldId id="292" r:id="rId6"/>
    <p:sldId id="274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532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ciej Sibiński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DDD"/>
    <a:srgbClr val="0000FF"/>
    <a:srgbClr val="FF3300"/>
    <a:srgbClr val="EAEAEA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pośredni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Styl pośredni 2 — Ak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Bez stylu, siatka tabeli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Bez stylu, bez siatki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605" autoAdjust="0"/>
    <p:restoredTop sz="94056" autoAdjust="0"/>
  </p:normalViewPr>
  <p:slideViewPr>
    <p:cSldViewPr>
      <p:cViewPr varScale="1">
        <p:scale>
          <a:sx n="63" d="100"/>
          <a:sy n="63" d="100"/>
        </p:scale>
        <p:origin x="1648" y="48"/>
      </p:cViewPr>
      <p:guideLst>
        <p:guide orient="horz" pos="2160"/>
        <p:guide pos="532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5" d="100"/>
        <a:sy n="35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 altLang="pl-PL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 altLang="pl-PL"/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 altLang="pl-PL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6A5E03A-1F07-464C-97F5-7D378D9165D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00878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A5E03A-1F07-464C-97F5-7D378D9165D8}" type="slidenum">
              <a:rPr lang="pl-PL" altLang="pl-PL" smtClean="0"/>
              <a:pPr/>
              <a:t>1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59081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79613" y="2852738"/>
            <a:ext cx="6584950" cy="1008062"/>
          </a:xfrm>
        </p:spPr>
        <p:txBody>
          <a:bodyPr/>
          <a:lstStyle>
            <a:lvl1pPr>
              <a:defRPr sz="2800">
                <a:solidFill>
                  <a:srgbClr val="A50021"/>
                </a:solidFill>
              </a:defRPr>
            </a:lvl1pPr>
          </a:lstStyle>
          <a:p>
            <a:pPr lvl="0"/>
            <a:r>
              <a:rPr lang="pl-PL" altLang="pl-PL" noProof="0"/>
              <a:t>Kliknij, aby edytować styl wzorca tytułu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95513" y="4292600"/>
            <a:ext cx="6400800" cy="1536700"/>
          </a:xfrm>
        </p:spPr>
        <p:txBody>
          <a:bodyPr/>
          <a:lstStyle>
            <a:lvl1pPr marL="0" indent="0" algn="ctr">
              <a:buFontTx/>
              <a:buNone/>
              <a:defRPr sz="2400">
                <a:solidFill>
                  <a:srgbClr val="A50021"/>
                </a:solidFill>
              </a:defRPr>
            </a:lvl1pPr>
          </a:lstStyle>
          <a:p>
            <a:pPr lvl="0"/>
            <a:r>
              <a:rPr lang="pl-PL" altLang="pl-PL" noProof="0"/>
              <a:t>Kliknij, aby edytować styl wzorca podtytułu</a:t>
            </a: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1908175" y="6245225"/>
            <a:ext cx="4895850" cy="47625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pl-PL" altLang="pl-PL"/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767513" y="555307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6D5219-38B8-4A82-B90F-F0ADF11A75C0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C554F3-9EB8-4380-AF9D-86B8ABD6268C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526237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913563" y="1268413"/>
            <a:ext cx="1979612" cy="4827587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71550" y="1268413"/>
            <a:ext cx="5789613" cy="4827587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8448A0-8253-4CD3-A93F-C84D2AD3522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878493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C6351D5-5926-4487-A472-BB880205DE30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7832204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98317F-5763-4671-B868-3D836EB8A54E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5171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971550" y="2060575"/>
            <a:ext cx="3884613" cy="4035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5008563" y="2060575"/>
            <a:ext cx="3884612" cy="4035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D5E255-5B51-4AF8-819D-1D26A8C1E366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864496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6AE713-326D-49B2-8FCD-D90A930EF802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14905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6F0CE-DA22-4E22-9AED-E5C503CBBA94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5345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27C3C-449B-4E39-B81A-6055834D3718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18322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A7305B-3B67-443C-85F0-0E159BE72B75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739305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l-PL" alt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F9EA77-18B9-49AC-800A-F7BEFC9E5F29}" type="slidenum">
              <a:rPr lang="pl-PL" altLang="pl-PL"/>
              <a:pPr/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74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71550" y="1268413"/>
            <a:ext cx="7921625" cy="503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71550" y="2060575"/>
            <a:ext cx="7921625" cy="403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altLang="pl-PL"/>
              <a:t>Kliknij, aby edytować style wzorca tekstu</a:t>
            </a:r>
          </a:p>
          <a:p>
            <a:pPr lvl="1"/>
            <a:r>
              <a:rPr lang="pl-PL" altLang="pl-PL"/>
              <a:t>Drugi poziom</a:t>
            </a:r>
          </a:p>
          <a:p>
            <a:pPr lvl="2"/>
            <a:r>
              <a:rPr lang="pl-PL" altLang="pl-PL"/>
              <a:t>Trzeci poziom</a:t>
            </a:r>
          </a:p>
          <a:p>
            <a:pPr lvl="3"/>
            <a:r>
              <a:rPr lang="pl-PL" altLang="pl-PL"/>
              <a:t>Czwarty poziom</a:t>
            </a:r>
          </a:p>
          <a:p>
            <a:pPr lvl="4"/>
            <a:r>
              <a:rPr lang="pl-PL" altLang="pl-PL"/>
              <a:t>Piąty poziom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pl-PL" altLang="pl-P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pl-PL" altLang="pl-P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696075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</a:defRPr>
            </a:lvl1pPr>
          </a:lstStyle>
          <a:p>
            <a:fld id="{2373920B-B715-434B-A2DE-99F05106FCCC}" type="slidenum">
              <a:rPr lang="pl-PL" altLang="pl-PL"/>
              <a:pPr/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990033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800">
          <a:solidFill>
            <a:srgbClr val="990033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>
          <a:solidFill>
            <a:srgbClr val="990033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rgbClr val="990033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>
          <a:solidFill>
            <a:srgbClr val="990033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990033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990033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990033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990033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rgbClr val="990033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564904"/>
            <a:ext cx="9144000" cy="1728390"/>
          </a:xfrm>
        </p:spPr>
        <p:txBody>
          <a:bodyPr/>
          <a:lstStyle/>
          <a:p>
            <a:pPr eaLnBrk="1" hangingPunct="1"/>
            <a:r>
              <a:rPr lang="pl-PL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Tytuł pracy inżynierskiej/magisterskiej</a:t>
            </a:r>
            <a:endParaRPr lang="pl-PL" altLang="pl-PL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3970128"/>
            <a:ext cx="9144000" cy="646331"/>
          </a:xfrm>
        </p:spPr>
        <p:txBody>
          <a:bodyPr/>
          <a:lstStyle/>
          <a:p>
            <a:pPr eaLnBrk="1" hangingPunct="1"/>
            <a:r>
              <a:rPr lang="pl-PL" altLang="pl-PL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Imię Nazwisko</a:t>
            </a:r>
          </a:p>
        </p:txBody>
      </p:sp>
      <p:sp>
        <p:nvSpPr>
          <p:cNvPr id="2" name="pole tekstowe 1"/>
          <p:cNvSpPr txBox="1"/>
          <p:nvPr/>
        </p:nvSpPr>
        <p:spPr>
          <a:xfrm>
            <a:off x="0" y="6381328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bg1"/>
                </a:solidFill>
              </a:rPr>
              <a:t>Miasto, miesiąc 2020 </a:t>
            </a:r>
          </a:p>
        </p:txBody>
      </p:sp>
      <p:sp>
        <p:nvSpPr>
          <p:cNvPr id="3" name="Prostokąt 2"/>
          <p:cNvSpPr/>
          <p:nvPr/>
        </p:nvSpPr>
        <p:spPr>
          <a:xfrm>
            <a:off x="5616116" y="4869160"/>
            <a:ext cx="352788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800" dirty="0"/>
              <a:t>Opiekun pracy:</a:t>
            </a:r>
          </a:p>
          <a:p>
            <a:r>
              <a:rPr lang="pl-PL" sz="1800" dirty="0"/>
              <a:t>dr inż. Imię Nazwisko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971973" y="2024844"/>
            <a:ext cx="5832275" cy="3728521"/>
          </a:xfrm>
          <a:prstGeom prst="rect">
            <a:avLst/>
          </a:prstGeom>
          <a:noFill/>
          <a:ln w="9525" algn="ctr">
            <a:noFill/>
            <a:miter lim="800000"/>
            <a:headEnd/>
            <a:tailEnd type="none" w="lg" len="lg"/>
          </a:ln>
          <a:effectLst>
            <a:prstShdw prst="shdw13" dist="53882" dir="13500000">
              <a:srgbClr val="808080">
                <a:alpha val="50000"/>
              </a:srgbClr>
            </a:prstShdw>
          </a:effectLst>
        </p:spPr>
        <p:txBody>
          <a:bodyPr wrap="square" anchor="ctr">
            <a:spAutoFit/>
          </a:bodyPr>
          <a:lstStyle/>
          <a:p>
            <a:pPr marL="914400" lvl="1" indent="-457200" eaLnBrk="0" hangingPunct="0">
              <a:lnSpc>
                <a:spcPct val="150000"/>
              </a:lnSpc>
              <a:spcAft>
                <a:spcPts val="0"/>
              </a:spcAft>
              <a:buClr>
                <a:srgbClr val="800000"/>
              </a:buClr>
              <a:buSzPct val="70000"/>
              <a:buFont typeface="Times New Roman" panose="02020603050405020304" pitchFamily="18" charset="0"/>
              <a:buChar char="●"/>
              <a:tabLst>
                <a:tab pos="901700" algn="l"/>
              </a:tabLst>
              <a:defRPr/>
            </a:pPr>
            <a:r>
              <a:rPr lang="pl-PL" sz="2800" dirty="0"/>
              <a:t>Wstęp.</a:t>
            </a:r>
          </a:p>
          <a:p>
            <a:pPr marL="914400" lvl="1" indent="-457200" eaLnBrk="0" hangingPunct="0">
              <a:lnSpc>
                <a:spcPct val="150000"/>
              </a:lnSpc>
              <a:spcAft>
                <a:spcPts val="0"/>
              </a:spcAft>
              <a:buClr>
                <a:srgbClr val="800000"/>
              </a:buClr>
              <a:buSzPct val="70000"/>
              <a:buFont typeface="Times New Roman" panose="02020603050405020304" pitchFamily="18" charset="0"/>
              <a:buChar char="●"/>
              <a:tabLst>
                <a:tab pos="901700" algn="l"/>
              </a:tabLst>
              <a:defRPr/>
            </a:pPr>
            <a:r>
              <a:rPr lang="pl-PL" sz="2800" dirty="0"/>
              <a:t>Zagadnienia teoretyczne.</a:t>
            </a:r>
            <a:endParaRPr lang="en-GB" sz="2800" dirty="0"/>
          </a:p>
          <a:p>
            <a:pPr marL="914400" lvl="1" indent="-457200" eaLnBrk="0" hangingPunct="0">
              <a:lnSpc>
                <a:spcPct val="150000"/>
              </a:lnSpc>
              <a:spcAft>
                <a:spcPts val="0"/>
              </a:spcAft>
              <a:buClr>
                <a:srgbClr val="800000"/>
              </a:buClr>
              <a:buSzPct val="70000"/>
              <a:buFont typeface="Times New Roman" panose="02020603050405020304" pitchFamily="18" charset="0"/>
              <a:buChar char="●"/>
              <a:tabLst>
                <a:tab pos="901700" algn="l"/>
              </a:tabLst>
              <a:defRPr/>
            </a:pPr>
            <a:r>
              <a:rPr lang="pl-PL" sz="2800" dirty="0"/>
              <a:t>Cele pracy.</a:t>
            </a:r>
          </a:p>
          <a:p>
            <a:pPr marL="914400" lvl="1" indent="-457200" eaLnBrk="0" hangingPunct="0">
              <a:lnSpc>
                <a:spcPct val="150000"/>
              </a:lnSpc>
              <a:spcAft>
                <a:spcPts val="0"/>
              </a:spcAft>
              <a:buClr>
                <a:srgbClr val="800000"/>
              </a:buClr>
              <a:buSzPct val="70000"/>
              <a:buFont typeface="Times New Roman" panose="02020603050405020304" pitchFamily="18" charset="0"/>
              <a:buChar char="●"/>
              <a:tabLst>
                <a:tab pos="901700" algn="l"/>
              </a:tabLst>
              <a:defRPr/>
            </a:pPr>
            <a:r>
              <a:rPr lang="pl-PL" sz="2800" dirty="0"/>
              <a:t>Wyniki </a:t>
            </a:r>
          </a:p>
          <a:p>
            <a:pPr marL="914400" lvl="1" indent="-457200" eaLnBrk="0" hangingPunct="0">
              <a:lnSpc>
                <a:spcPct val="150000"/>
              </a:lnSpc>
              <a:spcAft>
                <a:spcPts val="0"/>
              </a:spcAft>
              <a:buClr>
                <a:srgbClr val="800000"/>
              </a:buClr>
              <a:buSzPct val="70000"/>
              <a:buFont typeface="Times New Roman" panose="02020603050405020304" pitchFamily="18" charset="0"/>
              <a:buChar char="●"/>
              <a:tabLst>
                <a:tab pos="901700" algn="l"/>
              </a:tabLst>
              <a:defRPr/>
            </a:pPr>
            <a:r>
              <a:rPr lang="pl-PL" sz="2800" dirty="0"/>
              <a:t>Podsumowanie.</a:t>
            </a:r>
          </a:p>
          <a:p>
            <a:pPr marL="901700" lvl="1" indent="-444500" eaLnBrk="0" hangingPunct="0">
              <a:lnSpc>
                <a:spcPct val="120000"/>
              </a:lnSpc>
              <a:spcAft>
                <a:spcPct val="5000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tabLst>
                <a:tab pos="901700" algn="l"/>
              </a:tabLst>
              <a:defRPr/>
            </a:pPr>
            <a:endParaRPr lang="en-GB" dirty="0"/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588" y="1340768"/>
            <a:ext cx="4737570" cy="6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pl-PL" sz="2800" b="1" u="sng" dirty="0">
                <a:solidFill>
                  <a:srgbClr val="000000"/>
                </a:solidFill>
              </a:rPr>
              <a:t>Plan prezentacji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>
          <a:xfrm>
            <a:off x="6300192" y="6459956"/>
            <a:ext cx="2433475" cy="398044"/>
          </a:xfrm>
        </p:spPr>
        <p:txBody>
          <a:bodyPr/>
          <a:lstStyle/>
          <a:p>
            <a:fld id="{4C6351D5-5926-4487-A472-BB880205DE30}" type="slidenum">
              <a:rPr lang="pl-PL" altLang="pl-PL" smtClean="0"/>
              <a:pPr/>
              <a:t>2</a:t>
            </a:fld>
            <a:endParaRPr lang="pl-PL" altLang="pl-PL"/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163FDDEE-B1B6-4CC7-ABDA-C52C8D3EED11}"/>
              </a:ext>
            </a:extLst>
          </p:cNvPr>
          <p:cNvSpPr txBox="1"/>
          <p:nvPr/>
        </p:nvSpPr>
        <p:spPr>
          <a:xfrm>
            <a:off x="0" y="6459956"/>
            <a:ext cx="7437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bg1"/>
                </a:solidFill>
              </a:rPr>
              <a:t>„Tytuł pracy inżynierskiej/magisterskiej” Imię Nazwisko</a:t>
            </a:r>
          </a:p>
        </p:txBody>
      </p:sp>
    </p:spTree>
    <p:extLst>
      <p:ext uri="{BB962C8B-B14F-4D97-AF65-F5344CB8AC3E}">
        <p14:creationId xmlns:p14="http://schemas.microsoft.com/office/powerpoint/2010/main" val="1090279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79347" y="2168860"/>
            <a:ext cx="4532713" cy="3421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31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dirty="0" err="1"/>
              <a:t>Lorem</a:t>
            </a:r>
            <a:r>
              <a:rPr lang="pl-PL" dirty="0"/>
              <a:t> </a:t>
            </a:r>
            <a:r>
              <a:rPr lang="pl-PL" dirty="0" err="1"/>
              <a:t>ipsum</a:t>
            </a:r>
            <a:r>
              <a:rPr lang="pl-PL" dirty="0"/>
              <a:t> </a:t>
            </a:r>
            <a:r>
              <a:rPr lang="pl-PL" dirty="0" err="1"/>
              <a:t>dolor</a:t>
            </a:r>
            <a:r>
              <a:rPr lang="pl-PL" dirty="0"/>
              <a:t> sit </a:t>
            </a:r>
            <a:r>
              <a:rPr lang="pl-PL" dirty="0" err="1"/>
              <a:t>amet</a:t>
            </a:r>
            <a:r>
              <a:rPr lang="pl-PL" dirty="0"/>
              <a:t>, </a:t>
            </a:r>
            <a:r>
              <a:rPr lang="pl-PL" dirty="0" err="1"/>
              <a:t>consectetur</a:t>
            </a:r>
            <a:r>
              <a:rPr lang="pl-PL" dirty="0"/>
              <a:t> </a:t>
            </a:r>
            <a:r>
              <a:rPr lang="pl-PL" dirty="0" err="1"/>
              <a:t>adipiscing</a:t>
            </a:r>
            <a:r>
              <a:rPr lang="pl-PL" dirty="0"/>
              <a:t> elit, </a:t>
            </a:r>
            <a:r>
              <a:rPr lang="pl-PL" dirty="0" err="1"/>
              <a:t>sed</a:t>
            </a:r>
            <a:r>
              <a:rPr lang="pl-PL" dirty="0"/>
              <a:t> do </a:t>
            </a:r>
            <a:r>
              <a:rPr lang="pl-PL" dirty="0" err="1"/>
              <a:t>eiusmod</a:t>
            </a:r>
            <a:r>
              <a:rPr lang="pl-PL" dirty="0"/>
              <a:t> </a:t>
            </a:r>
            <a:r>
              <a:rPr lang="pl-PL" dirty="0" err="1"/>
              <a:t>tempor</a:t>
            </a:r>
            <a:r>
              <a:rPr lang="pl-PL" dirty="0"/>
              <a:t> </a:t>
            </a:r>
            <a:r>
              <a:rPr lang="pl-PL" dirty="0" err="1"/>
              <a:t>incididunt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labore</a:t>
            </a:r>
            <a:r>
              <a:rPr lang="pl-PL" dirty="0"/>
              <a:t> et </a:t>
            </a:r>
            <a:r>
              <a:rPr lang="pl-PL" dirty="0" err="1"/>
              <a:t>dolore</a:t>
            </a:r>
            <a:r>
              <a:rPr lang="pl-PL" dirty="0"/>
              <a:t> </a:t>
            </a:r>
            <a:r>
              <a:rPr lang="pl-PL" dirty="0" err="1"/>
              <a:t>magna</a:t>
            </a:r>
            <a:r>
              <a:rPr lang="pl-PL" dirty="0"/>
              <a:t> </a:t>
            </a:r>
            <a:r>
              <a:rPr lang="pl-PL" dirty="0" err="1"/>
              <a:t>aliqua</a:t>
            </a:r>
            <a:r>
              <a:rPr lang="pl-PL" dirty="0"/>
              <a:t>.</a:t>
            </a:r>
          </a:p>
          <a:p>
            <a:pPr marL="285750" indent="-285750">
              <a:lnSpc>
                <a:spcPts val="3100"/>
              </a:lnSpc>
              <a:buFont typeface="Arial" panose="020B0604020202020204" pitchFamily="34" charset="0"/>
              <a:buChar char="•"/>
            </a:pP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enim</a:t>
            </a:r>
            <a:r>
              <a:rPr lang="pl-PL" dirty="0"/>
              <a:t> ad </a:t>
            </a:r>
            <a:r>
              <a:rPr lang="pl-PL" dirty="0" err="1"/>
              <a:t>minim</a:t>
            </a:r>
            <a:r>
              <a:rPr lang="pl-PL" dirty="0"/>
              <a:t> </a:t>
            </a:r>
            <a:r>
              <a:rPr lang="pl-PL" dirty="0" err="1"/>
              <a:t>veniam</a:t>
            </a:r>
            <a:r>
              <a:rPr lang="pl-PL" dirty="0"/>
              <a:t>, </a:t>
            </a:r>
            <a:r>
              <a:rPr lang="pl-PL" dirty="0" err="1"/>
              <a:t>quis</a:t>
            </a:r>
            <a:r>
              <a:rPr lang="pl-PL" dirty="0"/>
              <a:t> </a:t>
            </a:r>
            <a:r>
              <a:rPr lang="pl-PL" dirty="0" err="1"/>
              <a:t>nostrud</a:t>
            </a:r>
            <a:r>
              <a:rPr lang="pl-PL" dirty="0"/>
              <a:t> </a:t>
            </a:r>
            <a:r>
              <a:rPr lang="pl-PL" dirty="0" err="1"/>
              <a:t>exercitation</a:t>
            </a:r>
            <a:r>
              <a:rPr lang="pl-PL" dirty="0"/>
              <a:t> </a:t>
            </a:r>
            <a:r>
              <a:rPr lang="pl-PL" dirty="0" err="1"/>
              <a:t>ullamco</a:t>
            </a:r>
            <a:r>
              <a:rPr lang="pl-PL" dirty="0"/>
              <a:t> </a:t>
            </a:r>
            <a:r>
              <a:rPr lang="pl-PL" dirty="0" err="1"/>
              <a:t>laboris</a:t>
            </a:r>
            <a:r>
              <a:rPr lang="pl-PL" dirty="0"/>
              <a:t> </a:t>
            </a:r>
            <a:r>
              <a:rPr lang="pl-PL" dirty="0" err="1"/>
              <a:t>nisi</a:t>
            </a:r>
            <a:r>
              <a:rPr lang="pl-PL" dirty="0"/>
              <a:t> </a:t>
            </a:r>
            <a:r>
              <a:rPr lang="pl-PL" dirty="0" err="1"/>
              <a:t>ut</a:t>
            </a:r>
            <a:r>
              <a:rPr lang="pl-PL" dirty="0"/>
              <a:t> </a:t>
            </a:r>
            <a:r>
              <a:rPr lang="pl-PL" dirty="0" err="1"/>
              <a:t>aliquip</a:t>
            </a:r>
            <a:r>
              <a:rPr lang="pl-PL" dirty="0"/>
              <a:t> ex </a:t>
            </a:r>
            <a:r>
              <a:rPr lang="pl-PL" dirty="0" err="1"/>
              <a:t>ea</a:t>
            </a:r>
            <a:r>
              <a:rPr lang="pl-PL" dirty="0"/>
              <a:t> </a:t>
            </a:r>
            <a:r>
              <a:rPr lang="pl-PL" dirty="0" err="1"/>
              <a:t>commodo</a:t>
            </a:r>
            <a:r>
              <a:rPr lang="pl-PL" dirty="0"/>
              <a:t> </a:t>
            </a:r>
            <a:r>
              <a:rPr lang="pl-PL" dirty="0" err="1"/>
              <a:t>consequat</a:t>
            </a:r>
            <a:r>
              <a:rPr lang="pl-PL" dirty="0"/>
              <a:t>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4203FEC-6022-431A-ACDC-6E677AB07058}"/>
              </a:ext>
            </a:extLst>
          </p:cNvPr>
          <p:cNvSpPr txBox="1"/>
          <p:nvPr/>
        </p:nvSpPr>
        <p:spPr>
          <a:xfrm>
            <a:off x="0" y="6459956"/>
            <a:ext cx="7437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bg1"/>
                </a:solidFill>
              </a:rPr>
              <a:t>„Tytuł pracy inżynierskiej/magisterskiej” Imię Nazwisko</a:t>
            </a:r>
          </a:p>
        </p:txBody>
      </p:sp>
      <p:sp>
        <p:nvSpPr>
          <p:cNvPr id="8" name="Symbol zastępczy numeru slajdu 3">
            <a:extLst>
              <a:ext uri="{FF2B5EF4-FFF2-40B4-BE49-F238E27FC236}">
                <a16:creationId xmlns:a16="http://schemas.microsoft.com/office/drawing/2014/main" id="{3ABFA0AF-DBE3-422D-A4E6-4CFF3C46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00192" y="6459956"/>
            <a:ext cx="2433475" cy="398044"/>
          </a:xfrm>
        </p:spPr>
        <p:txBody>
          <a:bodyPr/>
          <a:lstStyle/>
          <a:p>
            <a:fld id="{4C6351D5-5926-4487-A472-BB880205DE30}" type="slidenum">
              <a:rPr lang="pl-PL" altLang="pl-PL" smtClean="0"/>
              <a:pPr/>
              <a:t>3</a:t>
            </a:fld>
            <a:endParaRPr lang="pl-PL" alt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69426505-9703-478D-939C-880F08E3D0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108" y="1863800"/>
            <a:ext cx="3126925" cy="3189464"/>
          </a:xfrm>
          <a:prstGeom prst="rect">
            <a:avLst/>
          </a:prstGeom>
        </p:spPr>
      </p:pic>
      <p:sp>
        <p:nvSpPr>
          <p:cNvPr id="10" name="Prostokąt 9">
            <a:extLst>
              <a:ext uri="{FF2B5EF4-FFF2-40B4-BE49-F238E27FC236}">
                <a16:creationId xmlns:a16="http://schemas.microsoft.com/office/drawing/2014/main" id="{1217C095-3443-4561-9301-8F0ABB166418}"/>
              </a:ext>
            </a:extLst>
          </p:cNvPr>
          <p:cNvSpPr/>
          <p:nvPr/>
        </p:nvSpPr>
        <p:spPr>
          <a:xfrm>
            <a:off x="6778027" y="5181825"/>
            <a:ext cx="1944216" cy="7000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50000"/>
              </a:lnSpc>
            </a:pPr>
            <a:r>
              <a:rPr lang="pl-PL" sz="1400" dirty="0"/>
              <a:t>Podpis rysunku</a:t>
            </a:r>
          </a:p>
          <a:p>
            <a:pPr algn="r">
              <a:lnSpc>
                <a:spcPct val="150000"/>
              </a:lnSpc>
            </a:pPr>
            <a:r>
              <a:rPr lang="pl-PL" sz="1400" dirty="0">
                <a:solidFill>
                  <a:schemeClr val="bg1">
                    <a:lumMod val="65000"/>
                  </a:schemeClr>
                </a:solidFill>
              </a:rPr>
              <a:t>&lt;źródło rysunku&gt;</a:t>
            </a:r>
          </a:p>
        </p:txBody>
      </p:sp>
      <p:sp>
        <p:nvSpPr>
          <p:cNvPr id="11" name="Rectangle 8">
            <a:extLst>
              <a:ext uri="{FF2B5EF4-FFF2-40B4-BE49-F238E27FC236}">
                <a16:creationId xmlns:a16="http://schemas.microsoft.com/office/drawing/2014/main" id="{89265D3D-03AC-469C-B11C-57600A7C11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3683" y="1269654"/>
            <a:ext cx="4737570" cy="6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pl-PL" sz="2800" b="1" u="sng" dirty="0">
                <a:solidFill>
                  <a:srgbClr val="000000"/>
                </a:solidFill>
              </a:rPr>
              <a:t>Przykładowy tytuł slajdu</a:t>
            </a:r>
          </a:p>
        </p:txBody>
      </p:sp>
    </p:spTree>
    <p:extLst>
      <p:ext uri="{BB962C8B-B14F-4D97-AF65-F5344CB8AC3E}">
        <p14:creationId xmlns:p14="http://schemas.microsoft.com/office/powerpoint/2010/main" val="42587005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403015" y="4725144"/>
            <a:ext cx="8337970" cy="1598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 err="1"/>
              <a:t>Lorem</a:t>
            </a:r>
            <a:r>
              <a:rPr lang="pl-PL" sz="2000" dirty="0"/>
              <a:t> </a:t>
            </a:r>
            <a:r>
              <a:rPr lang="pl-PL" sz="2000" dirty="0" err="1"/>
              <a:t>ipsum</a:t>
            </a:r>
            <a:r>
              <a:rPr lang="pl-PL" sz="2000" dirty="0"/>
              <a:t> </a:t>
            </a:r>
            <a:r>
              <a:rPr lang="pl-PL" sz="2000" dirty="0" err="1"/>
              <a:t>dolor</a:t>
            </a:r>
            <a:r>
              <a:rPr lang="pl-PL" sz="2000" dirty="0"/>
              <a:t> sit </a:t>
            </a:r>
            <a:r>
              <a:rPr lang="pl-PL" sz="2000" dirty="0" err="1"/>
              <a:t>amet</a:t>
            </a:r>
            <a:r>
              <a:rPr lang="pl-PL" sz="2000" dirty="0"/>
              <a:t>, </a:t>
            </a:r>
            <a:r>
              <a:rPr lang="pl-PL" sz="2000" dirty="0" err="1"/>
              <a:t>consectetur</a:t>
            </a:r>
            <a:r>
              <a:rPr lang="pl-PL" sz="2000" dirty="0"/>
              <a:t> </a:t>
            </a:r>
            <a:r>
              <a:rPr lang="pl-PL" sz="2000" dirty="0" err="1"/>
              <a:t>adipiscing</a:t>
            </a:r>
            <a:r>
              <a:rPr lang="pl-PL" sz="2000" dirty="0"/>
              <a:t> elit, </a:t>
            </a:r>
            <a:r>
              <a:rPr lang="pl-PL" sz="2000" dirty="0" err="1"/>
              <a:t>sed</a:t>
            </a:r>
            <a:r>
              <a:rPr lang="pl-PL" sz="2000" dirty="0"/>
              <a:t> do </a:t>
            </a:r>
            <a:r>
              <a:rPr lang="pl-PL" sz="2000" dirty="0" err="1"/>
              <a:t>eiusmod</a:t>
            </a:r>
            <a:r>
              <a:rPr lang="pl-PL" sz="2000" dirty="0"/>
              <a:t> </a:t>
            </a:r>
            <a:r>
              <a:rPr lang="pl-PL" sz="2000" dirty="0" err="1"/>
              <a:t>tempor</a:t>
            </a:r>
            <a:r>
              <a:rPr lang="pl-PL" sz="2000" dirty="0"/>
              <a:t> </a:t>
            </a:r>
            <a:r>
              <a:rPr lang="pl-PL" sz="2000" dirty="0" err="1"/>
              <a:t>incididunt</a:t>
            </a:r>
            <a:r>
              <a:rPr lang="pl-PL" sz="2000" dirty="0"/>
              <a:t> </a:t>
            </a:r>
            <a:r>
              <a:rPr lang="pl-PL" sz="2000" dirty="0" err="1"/>
              <a:t>ut</a:t>
            </a:r>
            <a:r>
              <a:rPr lang="pl-PL" sz="2000" dirty="0"/>
              <a:t> </a:t>
            </a:r>
            <a:r>
              <a:rPr lang="pl-PL" sz="2000" dirty="0" err="1"/>
              <a:t>labore</a:t>
            </a:r>
            <a:r>
              <a:rPr lang="pl-PL" sz="2000" dirty="0"/>
              <a:t> et </a:t>
            </a:r>
            <a:r>
              <a:rPr lang="pl-PL" sz="2000" dirty="0" err="1"/>
              <a:t>dolore</a:t>
            </a:r>
            <a:r>
              <a:rPr lang="pl-PL" sz="2000" dirty="0"/>
              <a:t> </a:t>
            </a:r>
            <a:r>
              <a:rPr lang="pl-PL" sz="2000" dirty="0" err="1"/>
              <a:t>magna</a:t>
            </a:r>
            <a:r>
              <a:rPr lang="pl-PL" sz="2000" dirty="0"/>
              <a:t> </a:t>
            </a:r>
            <a:r>
              <a:rPr lang="pl-PL" sz="2000" dirty="0" err="1"/>
              <a:t>aliqua</a:t>
            </a:r>
            <a:r>
              <a:rPr lang="pl-PL" sz="2000" dirty="0"/>
              <a:t>. </a:t>
            </a:r>
          </a:p>
          <a:p>
            <a:pPr marL="285750" indent="-285750">
              <a:lnSpc>
                <a:spcPts val="2800"/>
              </a:lnSpc>
              <a:buFont typeface="Arial" panose="020B0604020202020204" pitchFamily="34" charset="0"/>
              <a:buChar char="•"/>
            </a:pPr>
            <a:r>
              <a:rPr lang="pl-PL" sz="2000" dirty="0"/>
              <a:t> </a:t>
            </a:r>
            <a:r>
              <a:rPr lang="pl-PL" sz="2000" dirty="0" err="1"/>
              <a:t>Pretium</a:t>
            </a:r>
            <a:r>
              <a:rPr lang="pl-PL" sz="2000" dirty="0"/>
              <a:t> </a:t>
            </a:r>
            <a:r>
              <a:rPr lang="pl-PL" sz="2000" dirty="0" err="1"/>
              <a:t>lectus</a:t>
            </a:r>
            <a:r>
              <a:rPr lang="pl-PL" sz="2000" dirty="0"/>
              <a:t> </a:t>
            </a:r>
            <a:r>
              <a:rPr lang="pl-PL" sz="2000" dirty="0" err="1"/>
              <a:t>quam</a:t>
            </a:r>
            <a:r>
              <a:rPr lang="pl-PL" sz="2000" dirty="0"/>
              <a:t> id </a:t>
            </a:r>
            <a:r>
              <a:rPr lang="pl-PL" sz="2000" dirty="0" err="1"/>
              <a:t>leo</a:t>
            </a:r>
            <a:r>
              <a:rPr lang="pl-PL" sz="2000" dirty="0"/>
              <a:t>. </a:t>
            </a:r>
            <a:r>
              <a:rPr lang="pl-PL" sz="2000" dirty="0" err="1"/>
              <a:t>Lorem</a:t>
            </a:r>
            <a:r>
              <a:rPr lang="pl-PL" sz="2000" dirty="0"/>
              <a:t> </a:t>
            </a:r>
            <a:r>
              <a:rPr lang="pl-PL" sz="2000" dirty="0" err="1"/>
              <a:t>sed</a:t>
            </a:r>
            <a:r>
              <a:rPr lang="pl-PL" sz="2000" dirty="0"/>
              <a:t> </a:t>
            </a:r>
            <a:r>
              <a:rPr lang="pl-PL" sz="2000" dirty="0" err="1"/>
              <a:t>risus</a:t>
            </a:r>
            <a:r>
              <a:rPr lang="pl-PL" sz="2000" dirty="0"/>
              <a:t> </a:t>
            </a:r>
            <a:r>
              <a:rPr lang="pl-PL" sz="2000" dirty="0" err="1"/>
              <a:t>ultricies</a:t>
            </a:r>
            <a:r>
              <a:rPr lang="pl-PL" sz="2000" dirty="0"/>
              <a:t> </a:t>
            </a:r>
            <a:r>
              <a:rPr lang="pl-PL" sz="2000" dirty="0" err="1"/>
              <a:t>tristique</a:t>
            </a:r>
            <a:r>
              <a:rPr lang="pl-PL" sz="2000" dirty="0"/>
              <a:t> </a:t>
            </a:r>
            <a:r>
              <a:rPr lang="pl-PL" sz="2000" dirty="0" err="1"/>
              <a:t>nulla</a:t>
            </a:r>
            <a:r>
              <a:rPr lang="pl-PL" sz="2000" dirty="0"/>
              <a:t> </a:t>
            </a:r>
            <a:r>
              <a:rPr lang="pl-PL" sz="2000" dirty="0" err="1"/>
              <a:t>aliquet</a:t>
            </a:r>
            <a:r>
              <a:rPr lang="pl-PL" sz="2000" dirty="0"/>
              <a:t> </a:t>
            </a:r>
            <a:r>
              <a:rPr lang="pl-PL" sz="2000" dirty="0" err="1"/>
              <a:t>enim</a:t>
            </a:r>
            <a:r>
              <a:rPr lang="pl-PL" sz="2000" dirty="0"/>
              <a:t> </a:t>
            </a:r>
            <a:r>
              <a:rPr lang="pl-PL" sz="2000" dirty="0" err="1"/>
              <a:t>tortor</a:t>
            </a:r>
            <a:r>
              <a:rPr lang="pl-PL" sz="2000" dirty="0"/>
              <a:t>. Libero </a:t>
            </a:r>
            <a:r>
              <a:rPr lang="pl-PL" sz="2000" dirty="0" err="1"/>
              <a:t>justo</a:t>
            </a:r>
            <a:r>
              <a:rPr lang="pl-PL" sz="2000" dirty="0"/>
              <a:t> </a:t>
            </a:r>
            <a:r>
              <a:rPr lang="pl-PL" sz="2000" dirty="0" err="1"/>
              <a:t>laoreet</a:t>
            </a:r>
            <a:r>
              <a:rPr lang="pl-PL" sz="2000" dirty="0"/>
              <a:t> sit </a:t>
            </a:r>
            <a:r>
              <a:rPr lang="pl-PL" sz="2000" dirty="0" err="1"/>
              <a:t>amet</a:t>
            </a:r>
            <a:r>
              <a:rPr lang="pl-PL" sz="2000" dirty="0"/>
              <a:t> </a:t>
            </a:r>
            <a:r>
              <a:rPr lang="pl-PL" sz="2000" dirty="0" err="1"/>
              <a:t>cursus</a:t>
            </a:r>
            <a:r>
              <a:rPr lang="pl-PL" sz="2000" dirty="0"/>
              <a:t> sit </a:t>
            </a:r>
            <a:r>
              <a:rPr lang="pl-PL" sz="2000" dirty="0" err="1"/>
              <a:t>amet</a:t>
            </a:r>
            <a:r>
              <a:rPr lang="pl-PL" sz="2000" dirty="0"/>
              <a:t> dictum sit.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4203FEC-6022-431A-ACDC-6E677AB07058}"/>
              </a:ext>
            </a:extLst>
          </p:cNvPr>
          <p:cNvSpPr txBox="1"/>
          <p:nvPr/>
        </p:nvSpPr>
        <p:spPr>
          <a:xfrm>
            <a:off x="0" y="6459956"/>
            <a:ext cx="7437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bg1"/>
                </a:solidFill>
              </a:rPr>
              <a:t>„Tytuł pracy inżynierskiej/magisterskiej” Imię Nazwisko</a:t>
            </a:r>
          </a:p>
        </p:txBody>
      </p:sp>
      <p:sp>
        <p:nvSpPr>
          <p:cNvPr id="8" name="Symbol zastępczy numeru slajdu 3">
            <a:extLst>
              <a:ext uri="{FF2B5EF4-FFF2-40B4-BE49-F238E27FC236}">
                <a16:creationId xmlns:a16="http://schemas.microsoft.com/office/drawing/2014/main" id="{3ABFA0AF-DBE3-422D-A4E6-4CFF3C46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00192" y="6459956"/>
            <a:ext cx="2433475" cy="398044"/>
          </a:xfrm>
        </p:spPr>
        <p:txBody>
          <a:bodyPr/>
          <a:lstStyle/>
          <a:p>
            <a:fld id="{4C6351D5-5926-4487-A472-BB880205DE30}" type="slidenum">
              <a:rPr lang="pl-PL" altLang="pl-PL" smtClean="0"/>
              <a:pPr/>
              <a:t>4</a:t>
            </a:fld>
            <a:endParaRPr lang="pl-PL" altLang="pl-PL"/>
          </a:p>
        </p:txBody>
      </p:sp>
      <p:pic>
        <p:nvPicPr>
          <p:cNvPr id="1028" name="Picture 4" descr="Znalezione obrazy dla zapytania graph">
            <a:extLst>
              <a:ext uri="{FF2B5EF4-FFF2-40B4-BE49-F238E27FC236}">
                <a16:creationId xmlns:a16="http://schemas.microsoft.com/office/drawing/2014/main" id="{C4C612CA-6856-4C47-A816-434F022074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097749"/>
            <a:ext cx="6439209" cy="2447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3EBA618-BF59-4186-AE0F-EDB113A859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56" y="1268760"/>
            <a:ext cx="4737570" cy="6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pl-PL" sz="2800" b="1" u="sng" dirty="0">
                <a:solidFill>
                  <a:srgbClr val="000000"/>
                </a:solidFill>
              </a:rPr>
              <a:t>Przykładowy tytuł slajdu</a:t>
            </a:r>
          </a:p>
        </p:txBody>
      </p:sp>
    </p:spTree>
    <p:extLst>
      <p:ext uri="{BB962C8B-B14F-4D97-AF65-F5344CB8AC3E}">
        <p14:creationId xmlns:p14="http://schemas.microsoft.com/office/powerpoint/2010/main" val="3276736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ostokąt 1"/>
          <p:cNvSpPr/>
          <p:nvPr/>
        </p:nvSpPr>
        <p:spPr>
          <a:xfrm>
            <a:off x="575555" y="2204864"/>
            <a:ext cx="8165429" cy="36373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ts val="2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 err="1"/>
              <a:t>Lorem</a:t>
            </a:r>
            <a:r>
              <a:rPr lang="pl-PL" sz="2000" dirty="0"/>
              <a:t> </a:t>
            </a:r>
            <a:r>
              <a:rPr lang="pl-PL" sz="2000" dirty="0" err="1"/>
              <a:t>ipsum</a:t>
            </a:r>
            <a:r>
              <a:rPr lang="pl-PL" sz="2000" dirty="0"/>
              <a:t> </a:t>
            </a:r>
            <a:r>
              <a:rPr lang="pl-PL" sz="2000" dirty="0" err="1"/>
              <a:t>dolor</a:t>
            </a:r>
            <a:r>
              <a:rPr lang="pl-PL" sz="2000" dirty="0"/>
              <a:t> sit </a:t>
            </a:r>
            <a:r>
              <a:rPr lang="pl-PL" sz="2000" dirty="0" err="1"/>
              <a:t>amet</a:t>
            </a:r>
            <a:r>
              <a:rPr lang="pl-PL" sz="2000" dirty="0"/>
              <a:t>, </a:t>
            </a:r>
            <a:r>
              <a:rPr lang="pl-PL" sz="2000" dirty="0" err="1"/>
              <a:t>consectetur</a:t>
            </a:r>
            <a:r>
              <a:rPr lang="pl-PL" sz="2000" dirty="0"/>
              <a:t> </a:t>
            </a:r>
            <a:r>
              <a:rPr lang="pl-PL" sz="2000" dirty="0" err="1"/>
              <a:t>adipiscing</a:t>
            </a:r>
            <a:r>
              <a:rPr lang="pl-PL" sz="2000" dirty="0"/>
              <a:t> elit, </a:t>
            </a:r>
            <a:r>
              <a:rPr lang="pl-PL" sz="2000" dirty="0" err="1"/>
              <a:t>sed</a:t>
            </a:r>
            <a:r>
              <a:rPr lang="pl-PL" sz="2000" dirty="0"/>
              <a:t> do </a:t>
            </a:r>
            <a:r>
              <a:rPr lang="pl-PL" sz="2000" dirty="0" err="1"/>
              <a:t>eiusmod</a:t>
            </a:r>
            <a:r>
              <a:rPr lang="pl-PL" sz="2000" dirty="0"/>
              <a:t> </a:t>
            </a:r>
            <a:r>
              <a:rPr lang="pl-PL" sz="2000" dirty="0" err="1"/>
              <a:t>tempor</a:t>
            </a:r>
            <a:r>
              <a:rPr lang="pl-PL" sz="2000" dirty="0"/>
              <a:t> </a:t>
            </a:r>
            <a:r>
              <a:rPr lang="pl-PL" sz="2000" dirty="0" err="1"/>
              <a:t>incididunt</a:t>
            </a:r>
            <a:r>
              <a:rPr lang="pl-PL" sz="2000" dirty="0"/>
              <a:t> </a:t>
            </a:r>
            <a:r>
              <a:rPr lang="pl-PL" sz="2000" dirty="0" err="1"/>
              <a:t>ut</a:t>
            </a:r>
            <a:r>
              <a:rPr lang="pl-PL" sz="2000" dirty="0"/>
              <a:t> </a:t>
            </a:r>
            <a:r>
              <a:rPr lang="pl-PL" sz="2000" dirty="0" err="1"/>
              <a:t>labore</a:t>
            </a:r>
            <a:r>
              <a:rPr lang="pl-PL" sz="2000" dirty="0"/>
              <a:t> et </a:t>
            </a:r>
            <a:r>
              <a:rPr lang="pl-PL" sz="2000" dirty="0" err="1"/>
              <a:t>dolore</a:t>
            </a:r>
            <a:r>
              <a:rPr lang="pl-PL" sz="2000" dirty="0"/>
              <a:t> </a:t>
            </a:r>
            <a:r>
              <a:rPr lang="pl-PL" sz="2000" dirty="0" err="1"/>
              <a:t>magna</a:t>
            </a:r>
            <a:r>
              <a:rPr lang="pl-PL" sz="2000" dirty="0"/>
              <a:t> </a:t>
            </a:r>
            <a:r>
              <a:rPr lang="pl-PL" sz="2000" dirty="0" err="1"/>
              <a:t>aliqua</a:t>
            </a:r>
            <a:r>
              <a:rPr lang="pl-PL" sz="2000" dirty="0"/>
              <a:t>.</a:t>
            </a:r>
          </a:p>
          <a:p>
            <a:pPr marL="285750" indent="-285750">
              <a:lnSpc>
                <a:spcPts val="2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 </a:t>
            </a:r>
            <a:r>
              <a:rPr lang="pl-PL" sz="2000" dirty="0" err="1"/>
              <a:t>Lectus</a:t>
            </a:r>
            <a:r>
              <a:rPr lang="pl-PL" sz="2000" dirty="0"/>
              <a:t> </a:t>
            </a:r>
            <a:r>
              <a:rPr lang="pl-PL" sz="2000" dirty="0" err="1"/>
              <a:t>arcu</a:t>
            </a:r>
            <a:r>
              <a:rPr lang="pl-PL" sz="2000" dirty="0"/>
              <a:t> </a:t>
            </a:r>
            <a:r>
              <a:rPr lang="pl-PL" sz="2000" dirty="0" err="1"/>
              <a:t>bibendum</a:t>
            </a:r>
            <a:r>
              <a:rPr lang="pl-PL" sz="2000" dirty="0"/>
              <a:t> </a:t>
            </a:r>
            <a:r>
              <a:rPr lang="pl-PL" sz="2000" dirty="0" err="1"/>
              <a:t>at</a:t>
            </a:r>
            <a:r>
              <a:rPr lang="pl-PL" sz="2000" dirty="0"/>
              <a:t> </a:t>
            </a:r>
            <a:r>
              <a:rPr lang="pl-PL" sz="2000" dirty="0" err="1"/>
              <a:t>varius</a:t>
            </a:r>
            <a:r>
              <a:rPr lang="pl-PL" sz="2000" dirty="0"/>
              <a:t>. Non </a:t>
            </a:r>
            <a:r>
              <a:rPr lang="pl-PL" sz="2000" dirty="0" err="1"/>
              <a:t>diam</a:t>
            </a:r>
            <a:r>
              <a:rPr lang="pl-PL" sz="2000" dirty="0"/>
              <a:t> </a:t>
            </a:r>
            <a:r>
              <a:rPr lang="pl-PL" sz="2000" dirty="0" err="1"/>
              <a:t>phasellus</a:t>
            </a:r>
            <a:r>
              <a:rPr lang="pl-PL" sz="2000" dirty="0"/>
              <a:t> </a:t>
            </a:r>
            <a:r>
              <a:rPr lang="pl-PL" sz="2000" dirty="0" err="1"/>
              <a:t>vestibulum</a:t>
            </a:r>
            <a:r>
              <a:rPr lang="pl-PL" sz="2000" dirty="0"/>
              <a:t> </a:t>
            </a:r>
            <a:r>
              <a:rPr lang="pl-PL" sz="2000" dirty="0" err="1"/>
              <a:t>lorem</a:t>
            </a:r>
            <a:r>
              <a:rPr lang="pl-PL" sz="2000" dirty="0"/>
              <a:t> </a:t>
            </a:r>
            <a:r>
              <a:rPr lang="pl-PL" sz="2000" dirty="0" err="1"/>
              <a:t>sed</a:t>
            </a:r>
            <a:r>
              <a:rPr lang="pl-PL" sz="2000" dirty="0"/>
              <a:t> </a:t>
            </a:r>
            <a:r>
              <a:rPr lang="pl-PL" sz="2000" dirty="0" err="1"/>
              <a:t>risus</a:t>
            </a:r>
            <a:r>
              <a:rPr lang="pl-PL" sz="2000" dirty="0"/>
              <a:t>. </a:t>
            </a:r>
            <a:r>
              <a:rPr lang="pl-PL" sz="2000" dirty="0" err="1"/>
              <a:t>Nisl</a:t>
            </a:r>
            <a:r>
              <a:rPr lang="pl-PL" sz="2000" dirty="0"/>
              <a:t> </a:t>
            </a:r>
            <a:r>
              <a:rPr lang="pl-PL" sz="2000" dirty="0" err="1"/>
              <a:t>pretium</a:t>
            </a:r>
            <a:r>
              <a:rPr lang="pl-PL" sz="2000" dirty="0"/>
              <a:t> </a:t>
            </a:r>
            <a:r>
              <a:rPr lang="pl-PL" sz="2000" dirty="0" err="1"/>
              <a:t>fusce</a:t>
            </a:r>
            <a:r>
              <a:rPr lang="pl-PL" sz="2000" dirty="0"/>
              <a:t> id </a:t>
            </a:r>
            <a:r>
              <a:rPr lang="pl-PL" sz="2000" dirty="0" err="1"/>
              <a:t>velit</a:t>
            </a:r>
            <a:r>
              <a:rPr lang="pl-PL" sz="2000" dirty="0"/>
              <a:t> </a:t>
            </a:r>
            <a:r>
              <a:rPr lang="pl-PL" sz="2000" dirty="0" err="1"/>
              <a:t>ut</a:t>
            </a:r>
            <a:r>
              <a:rPr lang="pl-PL" sz="2000" dirty="0"/>
              <a:t> </a:t>
            </a:r>
            <a:r>
              <a:rPr lang="pl-PL" sz="2000" dirty="0" err="1"/>
              <a:t>tortor</a:t>
            </a:r>
            <a:r>
              <a:rPr lang="pl-PL" sz="2000" dirty="0"/>
              <a:t>.</a:t>
            </a:r>
          </a:p>
          <a:p>
            <a:pPr marL="285750" indent="-285750">
              <a:lnSpc>
                <a:spcPts val="2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Massa </a:t>
            </a:r>
            <a:r>
              <a:rPr lang="pl-PL" sz="2000" dirty="0" err="1"/>
              <a:t>sapien</a:t>
            </a:r>
            <a:r>
              <a:rPr lang="pl-PL" sz="2000" dirty="0"/>
              <a:t> </a:t>
            </a:r>
            <a:r>
              <a:rPr lang="pl-PL" sz="2000" dirty="0" err="1"/>
              <a:t>faucibus</a:t>
            </a:r>
            <a:r>
              <a:rPr lang="pl-PL" sz="2000" dirty="0"/>
              <a:t> et </a:t>
            </a:r>
            <a:r>
              <a:rPr lang="pl-PL" sz="2000" dirty="0" err="1"/>
              <a:t>molestie</a:t>
            </a:r>
            <a:r>
              <a:rPr lang="pl-PL" sz="2000" dirty="0"/>
              <a:t> </a:t>
            </a:r>
            <a:r>
              <a:rPr lang="pl-PL" sz="2000" dirty="0" err="1"/>
              <a:t>ac</a:t>
            </a:r>
            <a:r>
              <a:rPr lang="pl-PL" sz="2000" dirty="0"/>
              <a:t> </a:t>
            </a:r>
            <a:r>
              <a:rPr lang="pl-PL" sz="2000" dirty="0" err="1"/>
              <a:t>feugiat</a:t>
            </a:r>
            <a:r>
              <a:rPr lang="pl-PL" sz="2000" dirty="0"/>
              <a:t> </a:t>
            </a:r>
            <a:r>
              <a:rPr lang="pl-PL" sz="2000" dirty="0" err="1"/>
              <a:t>sed</a:t>
            </a:r>
            <a:r>
              <a:rPr lang="pl-PL" sz="2000" dirty="0"/>
              <a:t> </a:t>
            </a:r>
            <a:r>
              <a:rPr lang="pl-PL" sz="2000" dirty="0" err="1"/>
              <a:t>lectus</a:t>
            </a:r>
            <a:r>
              <a:rPr lang="pl-PL" sz="2000" dirty="0"/>
              <a:t> </a:t>
            </a:r>
            <a:r>
              <a:rPr lang="pl-PL" sz="2000" dirty="0" err="1"/>
              <a:t>vestibulum</a:t>
            </a:r>
            <a:r>
              <a:rPr lang="pl-PL" sz="2000" dirty="0"/>
              <a:t>. </a:t>
            </a:r>
            <a:r>
              <a:rPr lang="pl-PL" sz="2000" dirty="0" err="1"/>
              <a:t>Dictumst</a:t>
            </a:r>
            <a:r>
              <a:rPr lang="pl-PL" sz="2000" dirty="0"/>
              <a:t> </a:t>
            </a:r>
            <a:r>
              <a:rPr lang="pl-PL" sz="2000" dirty="0" err="1"/>
              <a:t>quisque</a:t>
            </a:r>
            <a:r>
              <a:rPr lang="pl-PL" sz="2000" dirty="0"/>
              <a:t> </a:t>
            </a:r>
            <a:r>
              <a:rPr lang="pl-PL" sz="2000" dirty="0" err="1"/>
              <a:t>sagittis</a:t>
            </a:r>
            <a:r>
              <a:rPr lang="pl-PL" sz="2000" dirty="0"/>
              <a:t> </a:t>
            </a:r>
            <a:r>
              <a:rPr lang="pl-PL" sz="2000" dirty="0" err="1"/>
              <a:t>purus</a:t>
            </a:r>
            <a:r>
              <a:rPr lang="pl-PL" sz="2000" dirty="0"/>
              <a:t> sit </a:t>
            </a:r>
            <a:r>
              <a:rPr lang="pl-PL" sz="2000" dirty="0" err="1"/>
              <a:t>amet</a:t>
            </a:r>
            <a:r>
              <a:rPr lang="pl-PL" sz="2000" dirty="0"/>
              <a:t> </a:t>
            </a:r>
            <a:r>
              <a:rPr lang="pl-PL" sz="2000" dirty="0" err="1"/>
              <a:t>volutpat</a:t>
            </a:r>
            <a:r>
              <a:rPr lang="pl-PL" sz="2000" dirty="0"/>
              <a:t>. </a:t>
            </a:r>
            <a:r>
              <a:rPr lang="pl-PL" sz="2000" dirty="0" err="1"/>
              <a:t>Consequat</a:t>
            </a:r>
            <a:r>
              <a:rPr lang="pl-PL" sz="2000" dirty="0"/>
              <a:t> </a:t>
            </a:r>
            <a:r>
              <a:rPr lang="pl-PL" sz="2000" dirty="0" err="1"/>
              <a:t>nisl</a:t>
            </a:r>
            <a:r>
              <a:rPr lang="pl-PL" sz="2000" dirty="0"/>
              <a:t> vel </a:t>
            </a:r>
            <a:r>
              <a:rPr lang="pl-PL" sz="2000" dirty="0" err="1"/>
              <a:t>pretium</a:t>
            </a:r>
            <a:r>
              <a:rPr lang="pl-PL" sz="2000" dirty="0"/>
              <a:t> </a:t>
            </a:r>
            <a:r>
              <a:rPr lang="pl-PL" sz="2000" dirty="0" err="1"/>
              <a:t>lectus</a:t>
            </a:r>
            <a:r>
              <a:rPr lang="pl-PL" sz="2000" dirty="0"/>
              <a:t> </a:t>
            </a:r>
            <a:r>
              <a:rPr lang="pl-PL" sz="2000" dirty="0" err="1"/>
              <a:t>quam</a:t>
            </a:r>
            <a:r>
              <a:rPr lang="pl-PL" sz="2000" dirty="0"/>
              <a:t> id. </a:t>
            </a:r>
          </a:p>
          <a:p>
            <a:pPr marL="285750" indent="-285750">
              <a:lnSpc>
                <a:spcPts val="29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pl-PL" sz="2000" dirty="0"/>
              <a:t>Vitae </a:t>
            </a:r>
            <a:r>
              <a:rPr lang="pl-PL" sz="2000" dirty="0" err="1"/>
              <a:t>congue</a:t>
            </a:r>
            <a:r>
              <a:rPr lang="pl-PL" sz="2000" dirty="0"/>
              <a:t> </a:t>
            </a:r>
            <a:r>
              <a:rPr lang="pl-PL" sz="2000" dirty="0" err="1"/>
              <a:t>mauris</a:t>
            </a:r>
            <a:r>
              <a:rPr lang="pl-PL" sz="2000" dirty="0"/>
              <a:t> </a:t>
            </a:r>
            <a:r>
              <a:rPr lang="pl-PL" sz="2000" dirty="0" err="1"/>
              <a:t>rhoncus</a:t>
            </a:r>
            <a:r>
              <a:rPr lang="pl-PL" sz="2000" dirty="0"/>
              <a:t> </a:t>
            </a:r>
            <a:r>
              <a:rPr lang="pl-PL" sz="2000" dirty="0" err="1"/>
              <a:t>aenean</a:t>
            </a:r>
            <a:r>
              <a:rPr lang="pl-PL" sz="2000" dirty="0"/>
              <a:t>. </a:t>
            </a:r>
            <a:r>
              <a:rPr lang="pl-PL" sz="2000" dirty="0" err="1"/>
              <a:t>Eleifend</a:t>
            </a:r>
            <a:r>
              <a:rPr lang="pl-PL" sz="2000" dirty="0"/>
              <a:t> mi in </a:t>
            </a:r>
            <a:r>
              <a:rPr lang="pl-PL" sz="2000" dirty="0" err="1"/>
              <a:t>nulla</a:t>
            </a:r>
            <a:r>
              <a:rPr lang="pl-PL" sz="2000" dirty="0"/>
              <a:t> </a:t>
            </a:r>
            <a:r>
              <a:rPr lang="pl-PL" sz="2000" dirty="0" err="1"/>
              <a:t>posuere</a:t>
            </a:r>
            <a:r>
              <a:rPr lang="pl-PL" sz="2000" dirty="0"/>
              <a:t> </a:t>
            </a:r>
            <a:r>
              <a:rPr lang="pl-PL" sz="2000" dirty="0" err="1"/>
              <a:t>sollicitudin</a:t>
            </a:r>
            <a:r>
              <a:rPr lang="pl-PL" sz="2000" dirty="0"/>
              <a:t> </a:t>
            </a:r>
            <a:r>
              <a:rPr lang="pl-PL" sz="2000" dirty="0" err="1"/>
              <a:t>aliquam</a:t>
            </a:r>
            <a:r>
              <a:rPr lang="pl-PL" sz="2000" dirty="0"/>
              <a:t>. </a:t>
            </a:r>
            <a:r>
              <a:rPr lang="pl-PL" sz="2000" dirty="0" err="1"/>
              <a:t>Adipiscing</a:t>
            </a:r>
            <a:r>
              <a:rPr lang="pl-PL" sz="2000" dirty="0"/>
              <a:t> </a:t>
            </a:r>
            <a:r>
              <a:rPr lang="pl-PL" sz="2000" dirty="0" err="1"/>
              <a:t>tristique</a:t>
            </a:r>
            <a:r>
              <a:rPr lang="pl-PL" sz="2000" dirty="0"/>
              <a:t> </a:t>
            </a:r>
            <a:r>
              <a:rPr lang="pl-PL" sz="2000" dirty="0" err="1"/>
              <a:t>risus</a:t>
            </a:r>
            <a:r>
              <a:rPr lang="pl-PL" sz="2000" dirty="0"/>
              <a:t> </a:t>
            </a:r>
            <a:r>
              <a:rPr lang="pl-PL" sz="2000" dirty="0" err="1"/>
              <a:t>nec</a:t>
            </a:r>
            <a:r>
              <a:rPr lang="pl-PL" sz="2000" dirty="0"/>
              <a:t> </a:t>
            </a:r>
            <a:r>
              <a:rPr lang="pl-PL" sz="2000" dirty="0" err="1"/>
              <a:t>feugiat</a:t>
            </a:r>
            <a:r>
              <a:rPr lang="pl-PL" sz="2000" dirty="0"/>
              <a:t> in </a:t>
            </a:r>
            <a:r>
              <a:rPr lang="pl-PL" sz="2000" dirty="0" err="1"/>
              <a:t>fermentum</a:t>
            </a:r>
            <a:r>
              <a:rPr lang="pl-PL" sz="2000" dirty="0"/>
              <a:t>. </a:t>
            </a: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14203FEC-6022-431A-ACDC-6E677AB07058}"/>
              </a:ext>
            </a:extLst>
          </p:cNvPr>
          <p:cNvSpPr txBox="1"/>
          <p:nvPr/>
        </p:nvSpPr>
        <p:spPr>
          <a:xfrm>
            <a:off x="0" y="6459956"/>
            <a:ext cx="7437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bg1"/>
                </a:solidFill>
              </a:rPr>
              <a:t>„Tytuł pracy inżynierskiej/magisterskiej” Imię Nazwisko</a:t>
            </a:r>
          </a:p>
        </p:txBody>
      </p:sp>
      <p:sp>
        <p:nvSpPr>
          <p:cNvPr id="8" name="Symbol zastępczy numeru slajdu 3">
            <a:extLst>
              <a:ext uri="{FF2B5EF4-FFF2-40B4-BE49-F238E27FC236}">
                <a16:creationId xmlns:a16="http://schemas.microsoft.com/office/drawing/2014/main" id="{3ABFA0AF-DBE3-422D-A4E6-4CFF3C46E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00192" y="6459956"/>
            <a:ext cx="2433475" cy="398044"/>
          </a:xfrm>
        </p:spPr>
        <p:txBody>
          <a:bodyPr/>
          <a:lstStyle/>
          <a:p>
            <a:fld id="{4C6351D5-5926-4487-A472-BB880205DE30}" type="slidenum">
              <a:rPr lang="pl-PL" altLang="pl-PL" smtClean="0"/>
              <a:pPr/>
              <a:t>5</a:t>
            </a:fld>
            <a:endParaRPr lang="pl-PL" altLang="pl-PL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5A8D7D5D-1743-4144-A72F-9A3D2B4280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5556" y="1268760"/>
            <a:ext cx="4737570" cy="683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1"/>
            </a:outerShdw>
          </a:effectLst>
        </p:spPr>
        <p:txBody>
          <a:bodyPr anchor="ctr"/>
          <a:lstStyle/>
          <a:p>
            <a:pPr>
              <a:defRPr/>
            </a:pPr>
            <a:r>
              <a:rPr lang="pl-PL" sz="2800" b="1" u="sng" dirty="0">
                <a:solidFill>
                  <a:srgbClr val="000000"/>
                </a:solidFill>
              </a:rPr>
              <a:t>Podsumowanie</a:t>
            </a:r>
          </a:p>
        </p:txBody>
      </p:sp>
    </p:spTree>
    <p:extLst>
      <p:ext uri="{BB962C8B-B14F-4D97-AF65-F5344CB8AC3E}">
        <p14:creationId xmlns:p14="http://schemas.microsoft.com/office/powerpoint/2010/main" val="320740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>
            <a:lum/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1"/>
          <p:cNvSpPr>
            <a:spLocks noGrp="1"/>
          </p:cNvSpPr>
          <p:nvPr>
            <p:ph type="title"/>
          </p:nvPr>
        </p:nvSpPr>
        <p:spPr>
          <a:xfrm>
            <a:off x="0" y="2240868"/>
            <a:ext cx="9144000" cy="503237"/>
          </a:xfrm>
        </p:spPr>
        <p:txBody>
          <a:bodyPr/>
          <a:lstStyle/>
          <a:p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Dziękuję za uwagę</a:t>
            </a:r>
          </a:p>
        </p:txBody>
      </p:sp>
      <p:sp>
        <p:nvSpPr>
          <p:cNvPr id="6" name="Symbol zastępczy numeru slajdu 3">
            <a:extLst>
              <a:ext uri="{FF2B5EF4-FFF2-40B4-BE49-F238E27FC236}">
                <a16:creationId xmlns:a16="http://schemas.microsoft.com/office/drawing/2014/main" id="{843A2A60-7C8E-4633-AB84-1B1C74CC0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300192" y="6459956"/>
            <a:ext cx="2433475" cy="398044"/>
          </a:xfrm>
        </p:spPr>
        <p:txBody>
          <a:bodyPr/>
          <a:lstStyle/>
          <a:p>
            <a:fld id="{4C6351D5-5926-4487-A472-BB880205DE30}" type="slidenum">
              <a:rPr lang="pl-PL" altLang="pl-PL" smtClean="0"/>
              <a:pPr/>
              <a:t>6</a:t>
            </a:fld>
            <a:endParaRPr lang="pl-PL" altLang="pl-PL"/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96FB9BB1-D4B6-4B3D-B474-683E19EB4509}"/>
              </a:ext>
            </a:extLst>
          </p:cNvPr>
          <p:cNvSpPr txBox="1"/>
          <p:nvPr/>
        </p:nvSpPr>
        <p:spPr>
          <a:xfrm>
            <a:off x="0" y="6459956"/>
            <a:ext cx="743787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solidFill>
                  <a:schemeClr val="bg1"/>
                </a:solidFill>
              </a:rPr>
              <a:t>„Tytuł pracy inżynierskiej/magisterskiej” Imię Nazwisko</a:t>
            </a:r>
          </a:p>
        </p:txBody>
      </p:sp>
    </p:spTree>
    <p:extLst>
      <p:ext uri="{BB962C8B-B14F-4D97-AF65-F5344CB8AC3E}">
        <p14:creationId xmlns:p14="http://schemas.microsoft.com/office/powerpoint/2010/main" val="2676613161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domyślny">
  <a:themeElements>
    <a:clrScheme name="Projekt domyślny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6143</TotalTime>
  <Words>285</Words>
  <Application>Microsoft Office PowerPoint</Application>
  <PresentationFormat>Pokaz na ekranie (4:3)</PresentationFormat>
  <Paragraphs>36</Paragraphs>
  <Slides>6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Times New Roman</vt:lpstr>
      <vt:lpstr>Wingdings</vt:lpstr>
      <vt:lpstr>Projekt domyślny</vt:lpstr>
      <vt:lpstr>Tytuł pracy inżynierskiej/magisterskiej</vt:lpstr>
      <vt:lpstr>Prezentacja programu PowerPoint</vt:lpstr>
      <vt:lpstr>Prezentacja programu PowerPoint</vt:lpstr>
      <vt:lpstr>Prezentacja programu PowerPoint</vt:lpstr>
      <vt:lpstr>Prezentacja programu PowerPoint</vt:lpstr>
      <vt:lpstr>Dziękuję za uwagę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</dc:creator>
  <cp:lastModifiedBy>Zbigniew Lisik K23</cp:lastModifiedBy>
  <cp:revision>363</cp:revision>
  <dcterms:created xsi:type="dcterms:W3CDTF">1601-01-01T00:00:00Z</dcterms:created>
  <dcterms:modified xsi:type="dcterms:W3CDTF">2019-12-19T11:22:22Z</dcterms:modified>
</cp:coreProperties>
</file>